
<file path=[Content_Types].xml><?xml version="1.0" encoding="utf-8"?>
<Types xmlns="http://schemas.openxmlformats.org/package/2006/content-types">
  <Default Extension="png" ContentType="image/png"/>
  <Default Extension="mp3" ContentType="audio/mpeg"/>
  <Default Extension="mov" ContentType="video/quicktime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73" r:id="rId6"/>
    <p:sldId id="274" r:id="rId7"/>
    <p:sldId id="266" r:id="rId8"/>
    <p:sldId id="267" r:id="rId9"/>
    <p:sldId id="268" r:id="rId10"/>
    <p:sldId id="261" r:id="rId11"/>
    <p:sldId id="259" r:id="rId12"/>
    <p:sldId id="263" r:id="rId13"/>
    <p:sldId id="265" r:id="rId14"/>
    <p:sldId id="264" r:id="rId15"/>
    <p:sldId id="269" r:id="rId16"/>
    <p:sldId id="270" r:id="rId17"/>
    <p:sldId id="262" r:id="rId18"/>
    <p:sldId id="271" r:id="rId19"/>
    <p:sldId id="272" r:id="rId2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30AE-6F8C-4E7F-965C-CCA28DE35DC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4634827-6F82-409C-8023-338879A72460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Analytic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E1F7B-BE3D-47F5-8ABC-26C7362D37E5}" type="parTrans" cxnId="{997F68E3-3EE4-46EA-83D9-1EA923438FB8}">
      <dgm:prSet/>
      <dgm:spPr/>
      <dgm:t>
        <a:bodyPr/>
        <a:lstStyle/>
        <a:p>
          <a:endParaRPr lang="en-CA"/>
        </a:p>
      </dgm:t>
    </dgm:pt>
    <dgm:pt modelId="{64B2860D-AC74-4A00-B753-48E99D60E61C}" type="sibTrans" cxnId="{997F68E3-3EE4-46EA-83D9-1EA923438FB8}">
      <dgm:prSet/>
      <dgm:spPr/>
      <dgm:t>
        <a:bodyPr/>
        <a:lstStyle/>
        <a:p>
          <a:endParaRPr lang="en-CA"/>
        </a:p>
      </dgm:t>
    </dgm:pt>
    <dgm:pt modelId="{CC678039-B04B-4ECB-9F28-FD94D259BE45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universal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B3287-7E67-48A9-A38F-157062DC5B6F}" type="parTrans" cxnId="{F0DB5E15-B914-448D-A282-3C633C649C22}">
      <dgm:prSet/>
      <dgm:spPr/>
      <dgm:t>
        <a:bodyPr/>
        <a:lstStyle/>
        <a:p>
          <a:endParaRPr lang="en-CA"/>
        </a:p>
      </dgm:t>
    </dgm:pt>
    <dgm:pt modelId="{0E0C7DF7-1159-4C5C-BBB0-55A0714EA8D6}" type="sibTrans" cxnId="{F0DB5E15-B914-448D-A282-3C633C649C22}">
      <dgm:prSet/>
      <dgm:spPr/>
      <dgm:t>
        <a:bodyPr/>
        <a:lstStyle/>
        <a:p>
          <a:endParaRPr lang="en-CA"/>
        </a:p>
      </dgm:t>
    </dgm:pt>
    <dgm:pt modelId="{D74AFCE0-D4A0-4FE6-84E7-8AD9EEDB0126}">
      <dgm:prSet phldrT="[Text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Reptilian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B32A9-27CC-48A3-BF2D-75603ADD2A7C}" type="parTrans" cxnId="{79597186-689E-424C-B0D6-812FD9C5A9FA}">
      <dgm:prSet/>
      <dgm:spPr/>
      <dgm:t>
        <a:bodyPr/>
        <a:lstStyle/>
        <a:p>
          <a:endParaRPr lang="en-CA"/>
        </a:p>
      </dgm:t>
    </dgm:pt>
    <dgm:pt modelId="{1F521620-A887-4476-A032-A0FB514D61BD}" type="sibTrans" cxnId="{79597186-689E-424C-B0D6-812FD9C5A9FA}">
      <dgm:prSet/>
      <dgm:spPr/>
      <dgm:t>
        <a:bodyPr/>
        <a:lstStyle/>
        <a:p>
          <a:endParaRPr lang="en-CA"/>
        </a:p>
      </dgm:t>
    </dgm:pt>
    <dgm:pt modelId="{FE2CA72F-73DE-4CCF-A206-F53AD55B54B8}">
      <dgm:prSet phldrT="[Text]" custT="1"/>
      <dgm:spPr>
        <a:solidFill>
          <a:srgbClr val="FF33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Mammalian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6EA3F-281D-42E6-96D8-7C29A466B1BC}" type="parTrans" cxnId="{3F63EC72-41A8-465B-8F36-5AAE69B3B4B9}">
      <dgm:prSet/>
      <dgm:spPr/>
      <dgm:t>
        <a:bodyPr/>
        <a:lstStyle/>
        <a:p>
          <a:endParaRPr lang="en-CA"/>
        </a:p>
      </dgm:t>
    </dgm:pt>
    <dgm:pt modelId="{7040C50E-2881-4176-808B-A8A9E052C1BD}" type="sibTrans" cxnId="{3F63EC72-41A8-465B-8F36-5AAE69B3B4B9}">
      <dgm:prSet/>
      <dgm:spPr/>
      <dgm:t>
        <a:bodyPr/>
        <a:lstStyle/>
        <a:p>
          <a:endParaRPr lang="en-CA"/>
        </a:p>
      </dgm:t>
    </dgm:pt>
    <dgm:pt modelId="{2A330490-44E3-4FE6-839A-3A5E82C6BF51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endParaRPr lang="en-CA" sz="28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B7683-07AF-4BF7-ADDD-4D009EDF32FD}" type="parTrans" cxnId="{6DB2EA70-1090-4B9F-8DFC-00BF0DB7DA36}">
      <dgm:prSet/>
      <dgm:spPr/>
      <dgm:t>
        <a:bodyPr/>
        <a:lstStyle/>
        <a:p>
          <a:endParaRPr lang="en-CA"/>
        </a:p>
      </dgm:t>
    </dgm:pt>
    <dgm:pt modelId="{A1F6BC47-F610-4E55-8991-7F35B289A3CE}" type="sibTrans" cxnId="{6DB2EA70-1090-4B9F-8DFC-00BF0DB7DA36}">
      <dgm:prSet/>
      <dgm:spPr/>
      <dgm:t>
        <a:bodyPr/>
        <a:lstStyle/>
        <a:p>
          <a:endParaRPr lang="en-CA"/>
        </a:p>
      </dgm:t>
    </dgm:pt>
    <dgm:pt modelId="{4666F205-99AF-43A2-8FF8-2A6104869AE1}" type="pres">
      <dgm:prSet presAssocID="{09F030AE-6F8C-4E7F-965C-CCA28DE35D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08BDE51-B816-4287-B1D9-6A7ECC5300A6}" type="pres">
      <dgm:prSet presAssocID="{D4634827-6F82-409C-8023-338879A72460}" presName="node" presStyleLbl="node1" presStyleIdx="0" presStyleCnt="5" custRadScaleRad="101093" custRadScaleInc="9677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7F312C-AFBB-46EC-A5FA-1A19B00ED1FB}" type="pres">
      <dgm:prSet presAssocID="{64B2860D-AC74-4A00-B753-48E99D60E61C}" presName="sibTrans" presStyleLbl="sibTrans2D1" presStyleIdx="0" presStyleCnt="5"/>
      <dgm:spPr/>
      <dgm:t>
        <a:bodyPr/>
        <a:lstStyle/>
        <a:p>
          <a:endParaRPr lang="en-CA"/>
        </a:p>
      </dgm:t>
    </dgm:pt>
    <dgm:pt modelId="{CFC38098-B59C-4165-941B-74517F80582C}" type="pres">
      <dgm:prSet presAssocID="{64B2860D-AC74-4A00-B753-48E99D60E61C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C1C02443-4DC7-4780-AC98-CE982B18F249}" type="pres">
      <dgm:prSet presAssocID="{CC678039-B04B-4ECB-9F28-FD94D259BE45}" presName="node" presStyleLbl="node1" presStyleIdx="1" presStyleCnt="5" custScaleX="121791" custScaleY="108787" custRadScaleRad="95274" custRadScaleInc="782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583A2A-297A-4DC2-AFD0-65DDBA4643AF}" type="pres">
      <dgm:prSet presAssocID="{0E0C7DF7-1159-4C5C-BBB0-55A0714EA8D6}" presName="sibTrans" presStyleLbl="sibTrans2D1" presStyleIdx="1" presStyleCnt="5"/>
      <dgm:spPr/>
      <dgm:t>
        <a:bodyPr/>
        <a:lstStyle/>
        <a:p>
          <a:endParaRPr lang="en-CA"/>
        </a:p>
      </dgm:t>
    </dgm:pt>
    <dgm:pt modelId="{1721A1C1-BB10-4B87-8E4A-68020A09B207}" type="pres">
      <dgm:prSet presAssocID="{0E0C7DF7-1159-4C5C-BBB0-55A0714EA8D6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72D0536-9D4E-4259-B51A-E93A70DF7B2F}" type="pres">
      <dgm:prSet presAssocID="{D74AFCE0-D4A0-4FE6-84E7-8AD9EEDB0126}" presName="node" presStyleLbl="node1" presStyleIdx="2" presStyleCnt="5" custScaleX="134150" custScaleY="122902" custRadScaleRad="82286" custRadScaleInc="9396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B433F9A-4308-49E7-8F29-A4CDF380D911}" type="pres">
      <dgm:prSet presAssocID="{1F521620-A887-4476-A032-A0FB514D61BD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EB68A84-2FAD-429E-867C-DCDF493FB1F3}" type="pres">
      <dgm:prSet presAssocID="{1F521620-A887-4476-A032-A0FB514D61BD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DD1917F0-C92E-45AA-98F5-A4F7B1D1C235}" type="pres">
      <dgm:prSet presAssocID="{FE2CA72F-73DE-4CCF-A206-F53AD55B54B8}" presName="node" presStyleLbl="node1" presStyleIdx="3" presStyleCnt="5" custScaleX="137032" custScaleY="130907" custRadScaleRad="108524" custRadScaleInc="11501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6E575A1-0C3C-474A-BACE-DE6DBF99B421}" type="pres">
      <dgm:prSet presAssocID="{7040C50E-2881-4176-808B-A8A9E052C1BD}" presName="sibTrans" presStyleLbl="sibTrans2D1" presStyleIdx="3" presStyleCnt="5"/>
      <dgm:spPr/>
      <dgm:t>
        <a:bodyPr/>
        <a:lstStyle/>
        <a:p>
          <a:endParaRPr lang="en-CA"/>
        </a:p>
      </dgm:t>
    </dgm:pt>
    <dgm:pt modelId="{733D6BB2-89D4-468B-90E3-BB03F83E5F00}" type="pres">
      <dgm:prSet presAssocID="{7040C50E-2881-4176-808B-A8A9E052C1BD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FFB54F32-8F5A-43B0-8017-E6D2D33A9003}" type="pres">
      <dgm:prSet presAssocID="{2A330490-44E3-4FE6-839A-3A5E82C6BF51}" presName="node" presStyleLbl="node1" presStyleIdx="4" presStyleCnt="5" custRadScaleRad="97727" custRadScaleInc="8500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89BAAA-D42C-4334-A652-79630B0CD334}" type="pres">
      <dgm:prSet presAssocID="{A1F6BC47-F610-4E55-8991-7F35B289A3CE}" presName="sibTrans" presStyleLbl="sibTrans2D1" presStyleIdx="4" presStyleCnt="5"/>
      <dgm:spPr/>
      <dgm:t>
        <a:bodyPr/>
        <a:lstStyle/>
        <a:p>
          <a:endParaRPr lang="en-CA"/>
        </a:p>
      </dgm:t>
    </dgm:pt>
    <dgm:pt modelId="{CDCDAFE4-BFAC-4B3B-BE5A-6E863FFCB513}" type="pres">
      <dgm:prSet presAssocID="{A1F6BC47-F610-4E55-8991-7F35B289A3C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6DB2EA70-1090-4B9F-8DFC-00BF0DB7DA36}" srcId="{09F030AE-6F8C-4E7F-965C-CCA28DE35DC1}" destId="{2A330490-44E3-4FE6-839A-3A5E82C6BF51}" srcOrd="4" destOrd="0" parTransId="{6C1B7683-07AF-4BF7-ADDD-4D009EDF32FD}" sibTransId="{A1F6BC47-F610-4E55-8991-7F35B289A3CE}"/>
    <dgm:cxn modelId="{9EFEC27B-3C26-446A-A36C-B1DB2D32C2AA}" type="presOf" srcId="{7040C50E-2881-4176-808B-A8A9E052C1BD}" destId="{733D6BB2-89D4-468B-90E3-BB03F83E5F00}" srcOrd="1" destOrd="0" presId="urn:microsoft.com/office/officeart/2005/8/layout/cycle2"/>
    <dgm:cxn modelId="{B5168F3B-7567-4E8B-98F7-860CE38ED613}" type="presOf" srcId="{D74AFCE0-D4A0-4FE6-84E7-8AD9EEDB0126}" destId="{A72D0536-9D4E-4259-B51A-E93A70DF7B2F}" srcOrd="0" destOrd="0" presId="urn:microsoft.com/office/officeart/2005/8/layout/cycle2"/>
    <dgm:cxn modelId="{C7C1917D-0503-44A1-A119-FC2E07DAAEDF}" type="presOf" srcId="{1F521620-A887-4476-A032-A0FB514D61BD}" destId="{5B433F9A-4308-49E7-8F29-A4CDF380D911}" srcOrd="0" destOrd="0" presId="urn:microsoft.com/office/officeart/2005/8/layout/cycle2"/>
    <dgm:cxn modelId="{2394BF76-E434-499D-BC37-31863531CF5A}" type="presOf" srcId="{A1F6BC47-F610-4E55-8991-7F35B289A3CE}" destId="{CDCDAFE4-BFAC-4B3B-BE5A-6E863FFCB513}" srcOrd="1" destOrd="0" presId="urn:microsoft.com/office/officeart/2005/8/layout/cycle2"/>
    <dgm:cxn modelId="{3F63EC72-41A8-465B-8F36-5AAE69B3B4B9}" srcId="{09F030AE-6F8C-4E7F-965C-CCA28DE35DC1}" destId="{FE2CA72F-73DE-4CCF-A206-F53AD55B54B8}" srcOrd="3" destOrd="0" parTransId="{97F6EA3F-281D-42E6-96D8-7C29A466B1BC}" sibTransId="{7040C50E-2881-4176-808B-A8A9E052C1BD}"/>
    <dgm:cxn modelId="{1088C777-2081-411D-8E0A-57E92187E80B}" type="presOf" srcId="{64B2860D-AC74-4A00-B753-48E99D60E61C}" destId="{F37F312C-AFBB-46EC-A5FA-1A19B00ED1FB}" srcOrd="0" destOrd="0" presId="urn:microsoft.com/office/officeart/2005/8/layout/cycle2"/>
    <dgm:cxn modelId="{0E1755F1-BAE3-41EF-8630-E8A2BFC5CAD7}" type="presOf" srcId="{2A330490-44E3-4FE6-839A-3A5E82C6BF51}" destId="{FFB54F32-8F5A-43B0-8017-E6D2D33A9003}" srcOrd="0" destOrd="0" presId="urn:microsoft.com/office/officeart/2005/8/layout/cycle2"/>
    <dgm:cxn modelId="{8A575FB6-A6EB-47B7-9701-D55A86FF73F9}" type="presOf" srcId="{0E0C7DF7-1159-4C5C-BBB0-55A0714EA8D6}" destId="{8C583A2A-297A-4DC2-AFD0-65DDBA4643AF}" srcOrd="0" destOrd="0" presId="urn:microsoft.com/office/officeart/2005/8/layout/cycle2"/>
    <dgm:cxn modelId="{179AAB06-C7C2-4E70-9E34-3729CBB2E218}" type="presOf" srcId="{1F521620-A887-4476-A032-A0FB514D61BD}" destId="{0EB68A84-2FAD-429E-867C-DCDF493FB1F3}" srcOrd="1" destOrd="0" presId="urn:microsoft.com/office/officeart/2005/8/layout/cycle2"/>
    <dgm:cxn modelId="{2EF3761E-7705-4996-830E-36B983ED7ED0}" type="presOf" srcId="{09F030AE-6F8C-4E7F-965C-CCA28DE35DC1}" destId="{4666F205-99AF-43A2-8FF8-2A6104869AE1}" srcOrd="0" destOrd="0" presId="urn:microsoft.com/office/officeart/2005/8/layout/cycle2"/>
    <dgm:cxn modelId="{B1641959-2149-41FA-B151-26597C1BABC0}" type="presOf" srcId="{CC678039-B04B-4ECB-9F28-FD94D259BE45}" destId="{C1C02443-4DC7-4780-AC98-CE982B18F249}" srcOrd="0" destOrd="0" presId="urn:microsoft.com/office/officeart/2005/8/layout/cycle2"/>
    <dgm:cxn modelId="{28FCB8D6-D52F-4328-A34E-74D4D5DDB8B1}" type="presOf" srcId="{7040C50E-2881-4176-808B-A8A9E052C1BD}" destId="{B6E575A1-0C3C-474A-BACE-DE6DBF99B421}" srcOrd="0" destOrd="0" presId="urn:microsoft.com/office/officeart/2005/8/layout/cycle2"/>
    <dgm:cxn modelId="{F1792349-AD61-40D4-9E6D-AADB806342B2}" type="presOf" srcId="{A1F6BC47-F610-4E55-8991-7F35B289A3CE}" destId="{BC89BAAA-D42C-4334-A652-79630B0CD334}" srcOrd="0" destOrd="0" presId="urn:microsoft.com/office/officeart/2005/8/layout/cycle2"/>
    <dgm:cxn modelId="{79597186-689E-424C-B0D6-812FD9C5A9FA}" srcId="{09F030AE-6F8C-4E7F-965C-CCA28DE35DC1}" destId="{D74AFCE0-D4A0-4FE6-84E7-8AD9EEDB0126}" srcOrd="2" destOrd="0" parTransId="{545B32A9-27CC-48A3-BF2D-75603ADD2A7C}" sibTransId="{1F521620-A887-4476-A032-A0FB514D61BD}"/>
    <dgm:cxn modelId="{73B2D3E7-FD91-49F3-B2C8-8E43E14BA762}" type="presOf" srcId="{64B2860D-AC74-4A00-B753-48E99D60E61C}" destId="{CFC38098-B59C-4165-941B-74517F80582C}" srcOrd="1" destOrd="0" presId="urn:microsoft.com/office/officeart/2005/8/layout/cycle2"/>
    <dgm:cxn modelId="{511B9B41-E447-4CCB-80AE-90C4D4AAAEBC}" type="presOf" srcId="{0E0C7DF7-1159-4C5C-BBB0-55A0714EA8D6}" destId="{1721A1C1-BB10-4B87-8E4A-68020A09B207}" srcOrd="1" destOrd="0" presId="urn:microsoft.com/office/officeart/2005/8/layout/cycle2"/>
    <dgm:cxn modelId="{997F68E3-3EE4-46EA-83D9-1EA923438FB8}" srcId="{09F030AE-6F8C-4E7F-965C-CCA28DE35DC1}" destId="{D4634827-6F82-409C-8023-338879A72460}" srcOrd="0" destOrd="0" parTransId="{115E1F7B-BE3D-47F5-8ABC-26C7362D37E5}" sibTransId="{64B2860D-AC74-4A00-B753-48E99D60E61C}"/>
    <dgm:cxn modelId="{F0DB5E15-B914-448D-A282-3C633C649C22}" srcId="{09F030AE-6F8C-4E7F-965C-CCA28DE35DC1}" destId="{CC678039-B04B-4ECB-9F28-FD94D259BE45}" srcOrd="1" destOrd="0" parTransId="{9D2B3287-7E67-48A9-A38F-157062DC5B6F}" sibTransId="{0E0C7DF7-1159-4C5C-BBB0-55A0714EA8D6}"/>
    <dgm:cxn modelId="{83239277-7C52-4FE5-A2F4-995C85DB8D95}" type="presOf" srcId="{FE2CA72F-73DE-4CCF-A206-F53AD55B54B8}" destId="{DD1917F0-C92E-45AA-98F5-A4F7B1D1C235}" srcOrd="0" destOrd="0" presId="urn:microsoft.com/office/officeart/2005/8/layout/cycle2"/>
    <dgm:cxn modelId="{75A1B0A9-6620-47F3-8E9C-814B12A819EE}" type="presOf" srcId="{D4634827-6F82-409C-8023-338879A72460}" destId="{E08BDE51-B816-4287-B1D9-6A7ECC5300A6}" srcOrd="0" destOrd="0" presId="urn:microsoft.com/office/officeart/2005/8/layout/cycle2"/>
    <dgm:cxn modelId="{18B98783-99EB-43FB-AA79-966159B220B9}" type="presParOf" srcId="{4666F205-99AF-43A2-8FF8-2A6104869AE1}" destId="{E08BDE51-B816-4287-B1D9-6A7ECC5300A6}" srcOrd="0" destOrd="0" presId="urn:microsoft.com/office/officeart/2005/8/layout/cycle2"/>
    <dgm:cxn modelId="{4B7431EC-28E1-4E5E-BCA9-F7C2AEAC2D4A}" type="presParOf" srcId="{4666F205-99AF-43A2-8FF8-2A6104869AE1}" destId="{F37F312C-AFBB-46EC-A5FA-1A19B00ED1FB}" srcOrd="1" destOrd="0" presId="urn:microsoft.com/office/officeart/2005/8/layout/cycle2"/>
    <dgm:cxn modelId="{826013C3-4FD3-4275-855F-BDB0170D5678}" type="presParOf" srcId="{F37F312C-AFBB-46EC-A5FA-1A19B00ED1FB}" destId="{CFC38098-B59C-4165-941B-74517F80582C}" srcOrd="0" destOrd="0" presId="urn:microsoft.com/office/officeart/2005/8/layout/cycle2"/>
    <dgm:cxn modelId="{332B34F7-000C-46D2-B35C-F04DFB3EA148}" type="presParOf" srcId="{4666F205-99AF-43A2-8FF8-2A6104869AE1}" destId="{C1C02443-4DC7-4780-AC98-CE982B18F249}" srcOrd="2" destOrd="0" presId="urn:microsoft.com/office/officeart/2005/8/layout/cycle2"/>
    <dgm:cxn modelId="{F0843200-9461-431D-B67A-4F3BE3E6A77F}" type="presParOf" srcId="{4666F205-99AF-43A2-8FF8-2A6104869AE1}" destId="{8C583A2A-297A-4DC2-AFD0-65DDBA4643AF}" srcOrd="3" destOrd="0" presId="urn:microsoft.com/office/officeart/2005/8/layout/cycle2"/>
    <dgm:cxn modelId="{3635B8CA-0D28-420B-9BD9-CD7FD257508B}" type="presParOf" srcId="{8C583A2A-297A-4DC2-AFD0-65DDBA4643AF}" destId="{1721A1C1-BB10-4B87-8E4A-68020A09B207}" srcOrd="0" destOrd="0" presId="urn:microsoft.com/office/officeart/2005/8/layout/cycle2"/>
    <dgm:cxn modelId="{150772E7-6F29-40CE-B8B6-62A0304BE975}" type="presParOf" srcId="{4666F205-99AF-43A2-8FF8-2A6104869AE1}" destId="{A72D0536-9D4E-4259-B51A-E93A70DF7B2F}" srcOrd="4" destOrd="0" presId="urn:microsoft.com/office/officeart/2005/8/layout/cycle2"/>
    <dgm:cxn modelId="{1E49CD4E-4469-4F9E-8022-6BA6FF642AE0}" type="presParOf" srcId="{4666F205-99AF-43A2-8FF8-2A6104869AE1}" destId="{5B433F9A-4308-49E7-8F29-A4CDF380D911}" srcOrd="5" destOrd="0" presId="urn:microsoft.com/office/officeart/2005/8/layout/cycle2"/>
    <dgm:cxn modelId="{1EFAE96B-B232-41CA-84E9-CCCA64507283}" type="presParOf" srcId="{5B433F9A-4308-49E7-8F29-A4CDF380D911}" destId="{0EB68A84-2FAD-429E-867C-DCDF493FB1F3}" srcOrd="0" destOrd="0" presId="urn:microsoft.com/office/officeart/2005/8/layout/cycle2"/>
    <dgm:cxn modelId="{EFD71421-DDF7-40E5-B5DC-66D52387E8B2}" type="presParOf" srcId="{4666F205-99AF-43A2-8FF8-2A6104869AE1}" destId="{DD1917F0-C92E-45AA-98F5-A4F7B1D1C235}" srcOrd="6" destOrd="0" presId="urn:microsoft.com/office/officeart/2005/8/layout/cycle2"/>
    <dgm:cxn modelId="{E5522ADA-5BFE-458F-8B7B-3862834B38FC}" type="presParOf" srcId="{4666F205-99AF-43A2-8FF8-2A6104869AE1}" destId="{B6E575A1-0C3C-474A-BACE-DE6DBF99B421}" srcOrd="7" destOrd="0" presId="urn:microsoft.com/office/officeart/2005/8/layout/cycle2"/>
    <dgm:cxn modelId="{67480622-8F48-417D-9F34-445D2CAF7D25}" type="presParOf" srcId="{B6E575A1-0C3C-474A-BACE-DE6DBF99B421}" destId="{733D6BB2-89D4-468B-90E3-BB03F83E5F00}" srcOrd="0" destOrd="0" presId="urn:microsoft.com/office/officeart/2005/8/layout/cycle2"/>
    <dgm:cxn modelId="{D0F7FD4D-8E81-427A-93A4-3A8D855F9B4E}" type="presParOf" srcId="{4666F205-99AF-43A2-8FF8-2A6104869AE1}" destId="{FFB54F32-8F5A-43B0-8017-E6D2D33A9003}" srcOrd="8" destOrd="0" presId="urn:microsoft.com/office/officeart/2005/8/layout/cycle2"/>
    <dgm:cxn modelId="{98344679-A978-4894-82E1-5FF441F29013}" type="presParOf" srcId="{4666F205-99AF-43A2-8FF8-2A6104869AE1}" destId="{BC89BAAA-D42C-4334-A652-79630B0CD334}" srcOrd="9" destOrd="0" presId="urn:microsoft.com/office/officeart/2005/8/layout/cycle2"/>
    <dgm:cxn modelId="{EB391104-B1F6-4C75-BBCD-08C82A0A19BF}" type="presParOf" srcId="{BC89BAAA-D42C-4334-A652-79630B0CD334}" destId="{CDCDAFE4-BFAC-4B3B-BE5A-6E863FFCB5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030AE-6F8C-4E7F-965C-CCA28DE35DC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4634827-6F82-409C-8023-338879A72460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Analytic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E1F7B-BE3D-47F5-8ABC-26C7362D37E5}" type="parTrans" cxnId="{997F68E3-3EE4-46EA-83D9-1EA923438FB8}">
      <dgm:prSet/>
      <dgm:spPr/>
      <dgm:t>
        <a:bodyPr/>
        <a:lstStyle/>
        <a:p>
          <a:endParaRPr lang="en-CA"/>
        </a:p>
      </dgm:t>
    </dgm:pt>
    <dgm:pt modelId="{64B2860D-AC74-4A00-B753-48E99D60E61C}" type="sibTrans" cxnId="{997F68E3-3EE4-46EA-83D9-1EA923438FB8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CA"/>
        </a:p>
      </dgm:t>
    </dgm:pt>
    <dgm:pt modelId="{CC678039-B04B-4ECB-9F28-FD94D259BE45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Univer-sal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B3287-7E67-48A9-A38F-157062DC5B6F}" type="parTrans" cxnId="{F0DB5E15-B914-448D-A282-3C633C649C22}">
      <dgm:prSet/>
      <dgm:spPr/>
      <dgm:t>
        <a:bodyPr/>
        <a:lstStyle/>
        <a:p>
          <a:endParaRPr lang="en-CA"/>
        </a:p>
      </dgm:t>
    </dgm:pt>
    <dgm:pt modelId="{0E0C7DF7-1159-4C5C-BBB0-55A0714EA8D6}" type="sibTrans" cxnId="{F0DB5E15-B914-448D-A282-3C633C649C22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CA"/>
        </a:p>
      </dgm:t>
    </dgm:pt>
    <dgm:pt modelId="{D74AFCE0-D4A0-4FE6-84E7-8AD9EEDB0126}">
      <dgm:prSet phldrT="[Text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400" dirty="0" smtClean="0">
              <a:latin typeface="Arial" panose="020B0604020202020204" pitchFamily="34" charset="0"/>
              <a:cs typeface="Arial" panose="020B0604020202020204" pitchFamily="34" charset="0"/>
            </a:rPr>
            <a:t>Reptilian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B32A9-27CC-48A3-BF2D-75603ADD2A7C}" type="parTrans" cxnId="{79597186-689E-424C-B0D6-812FD9C5A9FA}">
      <dgm:prSet/>
      <dgm:spPr/>
      <dgm:t>
        <a:bodyPr/>
        <a:lstStyle/>
        <a:p>
          <a:endParaRPr lang="en-CA"/>
        </a:p>
      </dgm:t>
    </dgm:pt>
    <dgm:pt modelId="{1F521620-A887-4476-A032-A0FB514D61BD}" type="sibTrans" cxnId="{79597186-689E-424C-B0D6-812FD9C5A9F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CA"/>
        </a:p>
      </dgm:t>
    </dgm:pt>
    <dgm:pt modelId="{FE2CA72F-73DE-4CCF-A206-F53AD55B54B8}">
      <dgm:prSet phldrT="[Text]" custT="1"/>
      <dgm:spPr>
        <a:solidFill>
          <a:srgbClr val="FF33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000" dirty="0" smtClean="0">
              <a:latin typeface="Arial" panose="020B0604020202020204" pitchFamily="34" charset="0"/>
              <a:cs typeface="Arial" panose="020B0604020202020204" pitchFamily="34" charset="0"/>
            </a:rPr>
            <a:t>Mammalian</a:t>
          </a:r>
          <a:endParaRPr lang="en-C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6EA3F-281D-42E6-96D8-7C29A466B1BC}" type="parTrans" cxnId="{3F63EC72-41A8-465B-8F36-5AAE69B3B4B9}">
      <dgm:prSet/>
      <dgm:spPr/>
      <dgm:t>
        <a:bodyPr/>
        <a:lstStyle/>
        <a:p>
          <a:endParaRPr lang="en-CA"/>
        </a:p>
      </dgm:t>
    </dgm:pt>
    <dgm:pt modelId="{7040C50E-2881-4176-808B-A8A9E052C1BD}" type="sibTrans" cxnId="{3F63EC72-41A8-465B-8F36-5AAE69B3B4B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CA"/>
        </a:p>
      </dgm:t>
    </dgm:pt>
    <dgm:pt modelId="{2A330490-44E3-4FE6-839A-3A5E82C6BF51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CA" sz="2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endParaRPr lang="en-CA" sz="28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B7683-07AF-4BF7-ADDD-4D009EDF32FD}" type="parTrans" cxnId="{6DB2EA70-1090-4B9F-8DFC-00BF0DB7DA36}">
      <dgm:prSet/>
      <dgm:spPr/>
      <dgm:t>
        <a:bodyPr/>
        <a:lstStyle/>
        <a:p>
          <a:endParaRPr lang="en-CA"/>
        </a:p>
      </dgm:t>
    </dgm:pt>
    <dgm:pt modelId="{A1F6BC47-F610-4E55-8991-7F35B289A3CE}" type="sibTrans" cxnId="{6DB2EA70-1090-4B9F-8DFC-00BF0DB7DA3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CA"/>
        </a:p>
      </dgm:t>
    </dgm:pt>
    <dgm:pt modelId="{4666F205-99AF-43A2-8FF8-2A6104869AE1}" type="pres">
      <dgm:prSet presAssocID="{09F030AE-6F8C-4E7F-965C-CCA28DE35D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08BDE51-B816-4287-B1D9-6A7ECC5300A6}" type="pres">
      <dgm:prSet presAssocID="{D4634827-6F82-409C-8023-338879A72460}" presName="node" presStyleLbl="node1" presStyleIdx="0" presStyleCnt="5" custScaleX="129738" custScaleY="128504" custRadScaleRad="98649" custRadScaleInc="954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7F312C-AFBB-46EC-A5FA-1A19B00ED1FB}" type="pres">
      <dgm:prSet presAssocID="{64B2860D-AC74-4A00-B753-48E99D60E61C}" presName="sibTrans" presStyleLbl="sibTrans2D1" presStyleIdx="0" presStyleCnt="5"/>
      <dgm:spPr/>
      <dgm:t>
        <a:bodyPr/>
        <a:lstStyle/>
        <a:p>
          <a:endParaRPr lang="en-CA"/>
        </a:p>
      </dgm:t>
    </dgm:pt>
    <dgm:pt modelId="{CFC38098-B59C-4165-941B-74517F80582C}" type="pres">
      <dgm:prSet presAssocID="{64B2860D-AC74-4A00-B753-48E99D60E61C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C1C02443-4DC7-4780-AC98-CE982B18F249}" type="pres">
      <dgm:prSet presAssocID="{CC678039-B04B-4ECB-9F28-FD94D259BE45}" presName="node" presStyleLbl="node1" presStyleIdx="1" presStyleCnt="5" custScaleX="95807" custScaleY="90456" custRadScaleRad="95274" custRadScaleInc="7822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583A2A-297A-4DC2-AFD0-65DDBA4643AF}" type="pres">
      <dgm:prSet presAssocID="{0E0C7DF7-1159-4C5C-BBB0-55A0714EA8D6}" presName="sibTrans" presStyleLbl="sibTrans2D1" presStyleIdx="1" presStyleCnt="5"/>
      <dgm:spPr/>
      <dgm:t>
        <a:bodyPr/>
        <a:lstStyle/>
        <a:p>
          <a:endParaRPr lang="en-CA"/>
        </a:p>
      </dgm:t>
    </dgm:pt>
    <dgm:pt modelId="{1721A1C1-BB10-4B87-8E4A-68020A09B207}" type="pres">
      <dgm:prSet presAssocID="{0E0C7DF7-1159-4C5C-BBB0-55A0714EA8D6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A72D0536-9D4E-4259-B51A-E93A70DF7B2F}" type="pres">
      <dgm:prSet presAssocID="{D74AFCE0-D4A0-4FE6-84E7-8AD9EEDB0126}" presName="node" presStyleLbl="node1" presStyleIdx="2" presStyleCnt="5" custScaleX="104906" custScaleY="102381" custRadScaleRad="82286" custRadScaleInc="9396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B433F9A-4308-49E7-8F29-A4CDF380D911}" type="pres">
      <dgm:prSet presAssocID="{1F521620-A887-4476-A032-A0FB514D61BD}" presName="sibTrans" presStyleLbl="sibTrans2D1" presStyleIdx="2" presStyleCnt="5"/>
      <dgm:spPr/>
      <dgm:t>
        <a:bodyPr/>
        <a:lstStyle/>
        <a:p>
          <a:endParaRPr lang="en-CA"/>
        </a:p>
      </dgm:t>
    </dgm:pt>
    <dgm:pt modelId="{0EB68A84-2FAD-429E-867C-DCDF493FB1F3}" type="pres">
      <dgm:prSet presAssocID="{1F521620-A887-4476-A032-A0FB514D61BD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DD1917F0-C92E-45AA-98F5-A4F7B1D1C235}" type="pres">
      <dgm:prSet presAssocID="{FE2CA72F-73DE-4CCF-A206-F53AD55B54B8}" presName="node" presStyleLbl="node1" presStyleIdx="3" presStyleCnt="5" custScaleX="112561" custScaleY="107636" custRadScaleRad="117161" custRadScaleInc="1158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6E575A1-0C3C-474A-BACE-DE6DBF99B421}" type="pres">
      <dgm:prSet presAssocID="{7040C50E-2881-4176-808B-A8A9E052C1BD}" presName="sibTrans" presStyleLbl="sibTrans2D1" presStyleIdx="3" presStyleCnt="5"/>
      <dgm:spPr/>
      <dgm:t>
        <a:bodyPr/>
        <a:lstStyle/>
        <a:p>
          <a:endParaRPr lang="en-CA"/>
        </a:p>
      </dgm:t>
    </dgm:pt>
    <dgm:pt modelId="{733D6BB2-89D4-468B-90E3-BB03F83E5F00}" type="pres">
      <dgm:prSet presAssocID="{7040C50E-2881-4176-808B-A8A9E052C1BD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FFB54F32-8F5A-43B0-8017-E6D2D33A9003}" type="pres">
      <dgm:prSet presAssocID="{2A330490-44E3-4FE6-839A-3A5E82C6BF51}" presName="node" presStyleLbl="node1" presStyleIdx="4" presStyleCnt="5" custScaleX="117608" custScaleY="111167" custRadScaleRad="97727" custRadScaleInc="8500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89BAAA-D42C-4334-A652-79630B0CD334}" type="pres">
      <dgm:prSet presAssocID="{A1F6BC47-F610-4E55-8991-7F35B289A3CE}" presName="sibTrans" presStyleLbl="sibTrans2D1" presStyleIdx="4" presStyleCnt="5"/>
      <dgm:spPr/>
      <dgm:t>
        <a:bodyPr/>
        <a:lstStyle/>
        <a:p>
          <a:endParaRPr lang="en-CA"/>
        </a:p>
      </dgm:t>
    </dgm:pt>
    <dgm:pt modelId="{CDCDAFE4-BFAC-4B3B-BE5A-6E863FFCB513}" type="pres">
      <dgm:prSet presAssocID="{A1F6BC47-F610-4E55-8991-7F35B289A3CE}" presName="connectorText" presStyleLbl="sibTrans2D1" presStyleIdx="4" presStyleCnt="5"/>
      <dgm:spPr/>
      <dgm:t>
        <a:bodyPr/>
        <a:lstStyle/>
        <a:p>
          <a:endParaRPr lang="en-CA"/>
        </a:p>
      </dgm:t>
    </dgm:pt>
  </dgm:ptLst>
  <dgm:cxnLst>
    <dgm:cxn modelId="{F0DB5E15-B914-448D-A282-3C633C649C22}" srcId="{09F030AE-6F8C-4E7F-965C-CCA28DE35DC1}" destId="{CC678039-B04B-4ECB-9F28-FD94D259BE45}" srcOrd="1" destOrd="0" parTransId="{9D2B3287-7E67-48A9-A38F-157062DC5B6F}" sibTransId="{0E0C7DF7-1159-4C5C-BBB0-55A0714EA8D6}"/>
    <dgm:cxn modelId="{79597186-689E-424C-B0D6-812FD9C5A9FA}" srcId="{09F030AE-6F8C-4E7F-965C-CCA28DE35DC1}" destId="{D74AFCE0-D4A0-4FE6-84E7-8AD9EEDB0126}" srcOrd="2" destOrd="0" parTransId="{545B32A9-27CC-48A3-BF2D-75603ADD2A7C}" sibTransId="{1F521620-A887-4476-A032-A0FB514D61BD}"/>
    <dgm:cxn modelId="{E3F2BC18-27E7-461C-ADF5-1D73B9EDFC3A}" type="presOf" srcId="{0E0C7DF7-1159-4C5C-BBB0-55A0714EA8D6}" destId="{1721A1C1-BB10-4B87-8E4A-68020A09B207}" srcOrd="1" destOrd="0" presId="urn:microsoft.com/office/officeart/2005/8/layout/cycle2"/>
    <dgm:cxn modelId="{6DB2EA70-1090-4B9F-8DFC-00BF0DB7DA36}" srcId="{09F030AE-6F8C-4E7F-965C-CCA28DE35DC1}" destId="{2A330490-44E3-4FE6-839A-3A5E82C6BF51}" srcOrd="4" destOrd="0" parTransId="{6C1B7683-07AF-4BF7-ADDD-4D009EDF32FD}" sibTransId="{A1F6BC47-F610-4E55-8991-7F35B289A3CE}"/>
    <dgm:cxn modelId="{B67FBC48-4ED1-476B-9EC8-48A154FB34E5}" type="presOf" srcId="{0E0C7DF7-1159-4C5C-BBB0-55A0714EA8D6}" destId="{8C583A2A-297A-4DC2-AFD0-65DDBA4643AF}" srcOrd="0" destOrd="0" presId="urn:microsoft.com/office/officeart/2005/8/layout/cycle2"/>
    <dgm:cxn modelId="{777F5ECD-A340-4C78-BD94-2B9E28A43D37}" type="presOf" srcId="{D74AFCE0-D4A0-4FE6-84E7-8AD9EEDB0126}" destId="{A72D0536-9D4E-4259-B51A-E93A70DF7B2F}" srcOrd="0" destOrd="0" presId="urn:microsoft.com/office/officeart/2005/8/layout/cycle2"/>
    <dgm:cxn modelId="{F5D8508A-6DD5-4F26-BAD5-938B293E69B6}" type="presOf" srcId="{64B2860D-AC74-4A00-B753-48E99D60E61C}" destId="{F37F312C-AFBB-46EC-A5FA-1A19B00ED1FB}" srcOrd="0" destOrd="0" presId="urn:microsoft.com/office/officeart/2005/8/layout/cycle2"/>
    <dgm:cxn modelId="{997F68E3-3EE4-46EA-83D9-1EA923438FB8}" srcId="{09F030AE-6F8C-4E7F-965C-CCA28DE35DC1}" destId="{D4634827-6F82-409C-8023-338879A72460}" srcOrd="0" destOrd="0" parTransId="{115E1F7B-BE3D-47F5-8ABC-26C7362D37E5}" sibTransId="{64B2860D-AC74-4A00-B753-48E99D60E61C}"/>
    <dgm:cxn modelId="{0FF945CC-70EE-4F75-8533-8601218569D1}" type="presOf" srcId="{1F521620-A887-4476-A032-A0FB514D61BD}" destId="{0EB68A84-2FAD-429E-867C-DCDF493FB1F3}" srcOrd="1" destOrd="0" presId="urn:microsoft.com/office/officeart/2005/8/layout/cycle2"/>
    <dgm:cxn modelId="{FE54C7F8-CD55-4770-A20A-9252CD06D3B7}" type="presOf" srcId="{2A330490-44E3-4FE6-839A-3A5E82C6BF51}" destId="{FFB54F32-8F5A-43B0-8017-E6D2D33A9003}" srcOrd="0" destOrd="0" presId="urn:microsoft.com/office/officeart/2005/8/layout/cycle2"/>
    <dgm:cxn modelId="{C6A649FC-4A59-48D3-8398-B287501C58BC}" type="presOf" srcId="{FE2CA72F-73DE-4CCF-A206-F53AD55B54B8}" destId="{DD1917F0-C92E-45AA-98F5-A4F7B1D1C235}" srcOrd="0" destOrd="0" presId="urn:microsoft.com/office/officeart/2005/8/layout/cycle2"/>
    <dgm:cxn modelId="{D840C5E5-9FD5-4589-9FDD-363DDF225EFC}" type="presOf" srcId="{1F521620-A887-4476-A032-A0FB514D61BD}" destId="{5B433F9A-4308-49E7-8F29-A4CDF380D911}" srcOrd="0" destOrd="0" presId="urn:microsoft.com/office/officeart/2005/8/layout/cycle2"/>
    <dgm:cxn modelId="{D5F1E390-8522-431F-A561-9958BD875DCA}" type="presOf" srcId="{A1F6BC47-F610-4E55-8991-7F35B289A3CE}" destId="{BC89BAAA-D42C-4334-A652-79630B0CD334}" srcOrd="0" destOrd="0" presId="urn:microsoft.com/office/officeart/2005/8/layout/cycle2"/>
    <dgm:cxn modelId="{91D0EA37-5997-469B-AC6E-F75A2884CB10}" type="presOf" srcId="{7040C50E-2881-4176-808B-A8A9E052C1BD}" destId="{B6E575A1-0C3C-474A-BACE-DE6DBF99B421}" srcOrd="0" destOrd="0" presId="urn:microsoft.com/office/officeart/2005/8/layout/cycle2"/>
    <dgm:cxn modelId="{DB116967-EA9B-40BC-A6D2-EC05C2C64BFA}" type="presOf" srcId="{CC678039-B04B-4ECB-9F28-FD94D259BE45}" destId="{C1C02443-4DC7-4780-AC98-CE982B18F249}" srcOrd="0" destOrd="0" presId="urn:microsoft.com/office/officeart/2005/8/layout/cycle2"/>
    <dgm:cxn modelId="{516093DE-08BB-40C1-B7BA-5A8699B09AA0}" type="presOf" srcId="{7040C50E-2881-4176-808B-A8A9E052C1BD}" destId="{733D6BB2-89D4-468B-90E3-BB03F83E5F00}" srcOrd="1" destOrd="0" presId="urn:microsoft.com/office/officeart/2005/8/layout/cycle2"/>
    <dgm:cxn modelId="{3F63EC72-41A8-465B-8F36-5AAE69B3B4B9}" srcId="{09F030AE-6F8C-4E7F-965C-CCA28DE35DC1}" destId="{FE2CA72F-73DE-4CCF-A206-F53AD55B54B8}" srcOrd="3" destOrd="0" parTransId="{97F6EA3F-281D-42E6-96D8-7C29A466B1BC}" sibTransId="{7040C50E-2881-4176-808B-A8A9E052C1BD}"/>
    <dgm:cxn modelId="{51A8017E-1030-4110-8DEF-AAB241C8816C}" type="presOf" srcId="{09F030AE-6F8C-4E7F-965C-CCA28DE35DC1}" destId="{4666F205-99AF-43A2-8FF8-2A6104869AE1}" srcOrd="0" destOrd="0" presId="urn:microsoft.com/office/officeart/2005/8/layout/cycle2"/>
    <dgm:cxn modelId="{CA1D6EFA-211E-43D1-9A60-064A77EC619E}" type="presOf" srcId="{64B2860D-AC74-4A00-B753-48E99D60E61C}" destId="{CFC38098-B59C-4165-941B-74517F80582C}" srcOrd="1" destOrd="0" presId="urn:microsoft.com/office/officeart/2005/8/layout/cycle2"/>
    <dgm:cxn modelId="{C287BF18-B916-4BE7-96A0-A857C8BD18FE}" type="presOf" srcId="{D4634827-6F82-409C-8023-338879A72460}" destId="{E08BDE51-B816-4287-B1D9-6A7ECC5300A6}" srcOrd="0" destOrd="0" presId="urn:microsoft.com/office/officeart/2005/8/layout/cycle2"/>
    <dgm:cxn modelId="{560656AF-B02C-4420-8835-CEC69578E061}" type="presOf" srcId="{A1F6BC47-F610-4E55-8991-7F35B289A3CE}" destId="{CDCDAFE4-BFAC-4B3B-BE5A-6E863FFCB513}" srcOrd="1" destOrd="0" presId="urn:microsoft.com/office/officeart/2005/8/layout/cycle2"/>
    <dgm:cxn modelId="{0C01B8CE-C55C-49A7-8E0A-E3D3901FC326}" type="presParOf" srcId="{4666F205-99AF-43A2-8FF8-2A6104869AE1}" destId="{E08BDE51-B816-4287-B1D9-6A7ECC5300A6}" srcOrd="0" destOrd="0" presId="urn:microsoft.com/office/officeart/2005/8/layout/cycle2"/>
    <dgm:cxn modelId="{5BCD4E38-6B9D-42F3-8E07-811ABB6D4417}" type="presParOf" srcId="{4666F205-99AF-43A2-8FF8-2A6104869AE1}" destId="{F37F312C-AFBB-46EC-A5FA-1A19B00ED1FB}" srcOrd="1" destOrd="0" presId="urn:microsoft.com/office/officeart/2005/8/layout/cycle2"/>
    <dgm:cxn modelId="{F860FBB9-3F78-4D1A-B36E-C655BFF03BEE}" type="presParOf" srcId="{F37F312C-AFBB-46EC-A5FA-1A19B00ED1FB}" destId="{CFC38098-B59C-4165-941B-74517F80582C}" srcOrd="0" destOrd="0" presId="urn:microsoft.com/office/officeart/2005/8/layout/cycle2"/>
    <dgm:cxn modelId="{6D64505A-CE9C-4C69-973F-4C94F1A6015C}" type="presParOf" srcId="{4666F205-99AF-43A2-8FF8-2A6104869AE1}" destId="{C1C02443-4DC7-4780-AC98-CE982B18F249}" srcOrd="2" destOrd="0" presId="urn:microsoft.com/office/officeart/2005/8/layout/cycle2"/>
    <dgm:cxn modelId="{3489F3FD-80DC-4B4F-89E2-E5A406594745}" type="presParOf" srcId="{4666F205-99AF-43A2-8FF8-2A6104869AE1}" destId="{8C583A2A-297A-4DC2-AFD0-65DDBA4643AF}" srcOrd="3" destOrd="0" presId="urn:microsoft.com/office/officeart/2005/8/layout/cycle2"/>
    <dgm:cxn modelId="{90DF75E6-E79B-4BD1-AF02-D3977AEDE28B}" type="presParOf" srcId="{8C583A2A-297A-4DC2-AFD0-65DDBA4643AF}" destId="{1721A1C1-BB10-4B87-8E4A-68020A09B207}" srcOrd="0" destOrd="0" presId="urn:microsoft.com/office/officeart/2005/8/layout/cycle2"/>
    <dgm:cxn modelId="{5167BAC3-0B4F-443B-B5A9-1703D630929D}" type="presParOf" srcId="{4666F205-99AF-43A2-8FF8-2A6104869AE1}" destId="{A72D0536-9D4E-4259-B51A-E93A70DF7B2F}" srcOrd="4" destOrd="0" presId="urn:microsoft.com/office/officeart/2005/8/layout/cycle2"/>
    <dgm:cxn modelId="{6FB04858-C023-409F-9071-DC1BBA0984A9}" type="presParOf" srcId="{4666F205-99AF-43A2-8FF8-2A6104869AE1}" destId="{5B433F9A-4308-49E7-8F29-A4CDF380D911}" srcOrd="5" destOrd="0" presId="urn:microsoft.com/office/officeart/2005/8/layout/cycle2"/>
    <dgm:cxn modelId="{992EB7BE-1F7E-4CC8-AE94-64077B306EA2}" type="presParOf" srcId="{5B433F9A-4308-49E7-8F29-A4CDF380D911}" destId="{0EB68A84-2FAD-429E-867C-DCDF493FB1F3}" srcOrd="0" destOrd="0" presId="urn:microsoft.com/office/officeart/2005/8/layout/cycle2"/>
    <dgm:cxn modelId="{B6FBDC16-5969-4C57-8C46-DAFF5E0D41A4}" type="presParOf" srcId="{4666F205-99AF-43A2-8FF8-2A6104869AE1}" destId="{DD1917F0-C92E-45AA-98F5-A4F7B1D1C235}" srcOrd="6" destOrd="0" presId="urn:microsoft.com/office/officeart/2005/8/layout/cycle2"/>
    <dgm:cxn modelId="{928D2F2D-E7CC-4CB1-B8EC-DBDFB9E453A6}" type="presParOf" srcId="{4666F205-99AF-43A2-8FF8-2A6104869AE1}" destId="{B6E575A1-0C3C-474A-BACE-DE6DBF99B421}" srcOrd="7" destOrd="0" presId="urn:microsoft.com/office/officeart/2005/8/layout/cycle2"/>
    <dgm:cxn modelId="{C47BC9F5-AA57-4AC5-8900-AF25219AAC40}" type="presParOf" srcId="{B6E575A1-0C3C-474A-BACE-DE6DBF99B421}" destId="{733D6BB2-89D4-468B-90E3-BB03F83E5F00}" srcOrd="0" destOrd="0" presId="urn:microsoft.com/office/officeart/2005/8/layout/cycle2"/>
    <dgm:cxn modelId="{FC7AA084-C61D-49CA-9F74-18A470C501D4}" type="presParOf" srcId="{4666F205-99AF-43A2-8FF8-2A6104869AE1}" destId="{FFB54F32-8F5A-43B0-8017-E6D2D33A9003}" srcOrd="8" destOrd="0" presId="urn:microsoft.com/office/officeart/2005/8/layout/cycle2"/>
    <dgm:cxn modelId="{AF43F04F-855A-4BA5-906B-64F9B09F2B2A}" type="presParOf" srcId="{4666F205-99AF-43A2-8FF8-2A6104869AE1}" destId="{BC89BAAA-D42C-4334-A652-79630B0CD334}" srcOrd="9" destOrd="0" presId="urn:microsoft.com/office/officeart/2005/8/layout/cycle2"/>
    <dgm:cxn modelId="{5349C51E-BC01-4D17-B784-C31F16D78B3B}" type="presParOf" srcId="{BC89BAAA-D42C-4334-A652-79630B0CD334}" destId="{CDCDAFE4-BFAC-4B3B-BE5A-6E863FFCB5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BDE51-B816-4287-B1D9-6A7ECC5300A6}">
      <dsp:nvSpPr>
        <dsp:cNvPr id="0" name=""/>
        <dsp:cNvSpPr/>
      </dsp:nvSpPr>
      <dsp:spPr>
        <a:xfrm>
          <a:off x="4398469" y="259325"/>
          <a:ext cx="2279194" cy="225751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Analytic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249" y="589931"/>
        <a:ext cx="1611634" cy="1596304"/>
      </dsp:txXfrm>
    </dsp:sp>
    <dsp:sp modelId="{F37F312C-AFBB-46EC-A5FA-1A19B00ED1FB}">
      <dsp:nvSpPr>
        <dsp:cNvPr id="0" name=""/>
        <dsp:cNvSpPr/>
      </dsp:nvSpPr>
      <dsp:spPr>
        <a:xfrm rot="4127686">
          <a:off x="5907933" y="2341751"/>
          <a:ext cx="230311" cy="59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/>
        </a:p>
      </dsp:txBody>
      <dsp:txXfrm>
        <a:off x="5929984" y="2428126"/>
        <a:ext cx="161218" cy="355744"/>
      </dsp:txXfrm>
    </dsp:sp>
    <dsp:sp modelId="{C1C02443-4DC7-4780-AC98-CE982B18F249}">
      <dsp:nvSpPr>
        <dsp:cNvPr id="0" name=""/>
        <dsp:cNvSpPr/>
      </dsp:nvSpPr>
      <dsp:spPr>
        <a:xfrm>
          <a:off x="5551944" y="2798366"/>
          <a:ext cx="1683105" cy="158910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Univer-sal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8429" y="3031084"/>
        <a:ext cx="1190135" cy="1123665"/>
      </dsp:txXfrm>
    </dsp:sp>
    <dsp:sp modelId="{8C583A2A-297A-4DC2-AFD0-65DDBA4643AF}">
      <dsp:nvSpPr>
        <dsp:cNvPr id="0" name=""/>
        <dsp:cNvSpPr/>
      </dsp:nvSpPr>
      <dsp:spPr>
        <a:xfrm rot="8684436">
          <a:off x="5222346" y="3983431"/>
          <a:ext cx="398904" cy="59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/>
        </a:p>
      </dsp:txBody>
      <dsp:txXfrm rot="10800000">
        <a:off x="5331040" y="4067471"/>
        <a:ext cx="279233" cy="355744"/>
      </dsp:txXfrm>
    </dsp:sp>
    <dsp:sp modelId="{A72D0536-9D4E-4259-B51A-E93A70DF7B2F}">
      <dsp:nvSpPr>
        <dsp:cNvPr id="0" name=""/>
        <dsp:cNvSpPr/>
      </dsp:nvSpPr>
      <dsp:spPr>
        <a:xfrm>
          <a:off x="3437569" y="4131927"/>
          <a:ext cx="1842954" cy="179859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Reptilian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7463" y="4395325"/>
        <a:ext cx="1303166" cy="1271799"/>
      </dsp:txXfrm>
    </dsp:sp>
    <dsp:sp modelId="{5B433F9A-4308-49E7-8F29-A4CDF380D911}">
      <dsp:nvSpPr>
        <dsp:cNvPr id="0" name=""/>
        <dsp:cNvSpPr/>
      </dsp:nvSpPr>
      <dsp:spPr>
        <a:xfrm rot="12327554">
          <a:off x="2810188" y="4126712"/>
          <a:ext cx="543402" cy="59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/>
        </a:p>
      </dsp:txBody>
      <dsp:txXfrm rot="10800000">
        <a:off x="2965294" y="4280333"/>
        <a:ext cx="380381" cy="355744"/>
      </dsp:txXfrm>
    </dsp:sp>
    <dsp:sp modelId="{DD1917F0-C92E-45AA-98F5-A4F7B1D1C235}">
      <dsp:nvSpPr>
        <dsp:cNvPr id="0" name=""/>
        <dsp:cNvSpPr/>
      </dsp:nvSpPr>
      <dsp:spPr>
        <a:xfrm>
          <a:off x="731342" y="2829339"/>
          <a:ext cx="1977434" cy="1890913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Mammalian</a:t>
          </a:r>
          <a:endParaRPr lang="en-C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0931" y="3106257"/>
        <a:ext cx="1398256" cy="1337077"/>
      </dsp:txXfrm>
    </dsp:sp>
    <dsp:sp modelId="{B6E575A1-0C3C-474A-BACE-DE6DBF99B421}">
      <dsp:nvSpPr>
        <dsp:cNvPr id="0" name=""/>
        <dsp:cNvSpPr/>
      </dsp:nvSpPr>
      <dsp:spPr>
        <a:xfrm rot="17814744">
          <a:off x="2127672" y="2398312"/>
          <a:ext cx="281223" cy="59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/>
        </a:p>
      </dsp:txBody>
      <dsp:txXfrm>
        <a:off x="2150762" y="2554509"/>
        <a:ext cx="196856" cy="355744"/>
      </dsp:txXfrm>
    </dsp:sp>
    <dsp:sp modelId="{FFB54F32-8F5A-43B0-8017-E6D2D33A9003}">
      <dsp:nvSpPr>
        <dsp:cNvPr id="0" name=""/>
        <dsp:cNvSpPr/>
      </dsp:nvSpPr>
      <dsp:spPr>
        <a:xfrm>
          <a:off x="1805803" y="594243"/>
          <a:ext cx="2066098" cy="195294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Human</a:t>
          </a:r>
          <a:endParaRPr lang="en-CA" sz="280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376" y="880245"/>
        <a:ext cx="1460952" cy="1380941"/>
      </dsp:txXfrm>
    </dsp:sp>
    <dsp:sp modelId="{BC89BAAA-D42C-4334-A652-79630B0CD334}">
      <dsp:nvSpPr>
        <dsp:cNvPr id="0" name=""/>
        <dsp:cNvSpPr/>
      </dsp:nvSpPr>
      <dsp:spPr>
        <a:xfrm rot="21367750">
          <a:off x="3985951" y="1187089"/>
          <a:ext cx="282526" cy="59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500" kern="1200"/>
        </a:p>
      </dsp:txBody>
      <dsp:txXfrm>
        <a:off x="3986048" y="1308532"/>
        <a:ext cx="197768" cy="35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4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0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69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60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28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14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08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0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76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36F5-7C71-4385-98B9-701F12458BF3}" type="datetimeFigureOut">
              <a:rPr lang="en-CA" smtClean="0"/>
              <a:t>2015-11-13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416A-A206-45B0-8579-BE6185E6E2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5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mov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o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6" Type="http://schemas.microsoft.com/office/2007/relationships/media" Target="../media/media1.mov"/><Relationship Id="rId5" Type="http://schemas.openxmlformats.org/officeDocument/2006/relationships/tags" Target="../tags/tag2.xml"/><Relationship Id="rId4" Type="http://schemas.openxmlformats.org/officeDocument/2006/relationships/customXml" Target="../../customXml/item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ood" dir="t"/>
          </a:scene3d>
          <a:sp3d extrusionH="76200">
            <a:bevelT w="165100" prst="coolSlant"/>
            <a:extrusionClr>
              <a:schemeClr val="accent6">
                <a:lumMod val="75000"/>
              </a:schemeClr>
            </a:extrusionClr>
          </a:sp3d>
        </p:spPr>
        <p:txBody>
          <a:bodyPr/>
          <a:lstStyle/>
          <a:p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Nature, </a:t>
            </a:r>
            <a:b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Master of Anticipation </a:t>
            </a:r>
            <a:endParaRPr lang="en-C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</a:rPr>
              <a:t>By author Ariane Page</a:t>
            </a:r>
          </a:p>
          <a:p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</a:rPr>
              <a:t>Nicole de </a:t>
            </a:r>
            <a:r>
              <a:rPr lang="en-CA" sz="3200" dirty="0" err="1" smtClean="0">
                <a:solidFill>
                  <a:schemeClr val="accent6">
                    <a:lumMod val="50000"/>
                  </a:schemeClr>
                </a:solidFill>
              </a:rPr>
              <a:t>Bavelaere</a:t>
            </a:r>
            <a:endParaRPr lang="en-C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3195878"/>
              </p:ext>
            </p:extLst>
          </p:nvPr>
        </p:nvGraphicFramePr>
        <p:xfrm>
          <a:off x="2032000" y="719666"/>
          <a:ext cx="8386618" cy="581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16966" y="3909848"/>
            <a:ext cx="173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303" y="5155324"/>
            <a:ext cx="20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Diversified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2356" y="5678544"/>
            <a:ext cx="280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Auto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3021" y="914400"/>
            <a:ext cx="318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Anticipative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185" y="914400"/>
            <a:ext cx="191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Multilevel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87809" y="3287110"/>
            <a:ext cx="1920240" cy="1768696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668557" y="3755959"/>
            <a:ext cx="146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</a:p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2nd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64629" y="2601685"/>
            <a:ext cx="2579914" cy="1692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221" y="4333422"/>
            <a:ext cx="217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</a:rPr>
              <a:t>forecast</a:t>
            </a:r>
            <a:endParaRPr lang="en-CA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949" y="482756"/>
            <a:ext cx="280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Psychic Regulator</a:t>
            </a:r>
          </a:p>
          <a:p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6558" y="321972"/>
            <a:ext cx="258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Over…everything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6046" y="1934308"/>
            <a:ext cx="161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</a:rPr>
              <a:t>foresight</a:t>
            </a:r>
            <a:endParaRPr lang="en-CA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7485" y="1811215"/>
            <a:ext cx="22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</a:rPr>
              <a:t>anticipation</a:t>
            </a:r>
            <a:endParaRPr lang="en-CA" b="1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0195" y="6201764"/>
            <a:ext cx="149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</a:rPr>
              <a:t>prospection</a:t>
            </a:r>
            <a:endParaRPr lang="en-CA" b="1" i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65229" y="4586956"/>
            <a:ext cx="157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err="1" smtClean="0">
                <a:solidFill>
                  <a:srgbClr val="7030A0"/>
                </a:solidFill>
              </a:rPr>
              <a:t>Retension</a:t>
            </a:r>
            <a:r>
              <a:rPr lang="en-CA" b="1" i="1" dirty="0" smtClean="0">
                <a:solidFill>
                  <a:srgbClr val="7030A0"/>
                </a:solidFill>
              </a:rPr>
              <a:t> and </a:t>
            </a:r>
            <a:r>
              <a:rPr lang="en-CA" b="1" i="1" dirty="0" err="1" smtClean="0">
                <a:solidFill>
                  <a:srgbClr val="7030A0"/>
                </a:solidFill>
              </a:rPr>
              <a:t>protension</a:t>
            </a:r>
            <a:endParaRPr lang="en-CA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02443-4DC7-4780-AC98-CE982B18F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83A2A-297A-4DC2-AFD0-65DDBA464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2D0536-9D4E-4259-B51A-E93A70DF7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433F9A-4308-49E7-8F29-A4CDF380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917F0-C92E-45AA-98F5-A4F7B1D1C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575A1-0C3C-474A-BACE-DE6DBF99B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54F32-8F5A-43B0-8017-E6D2D33A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89BAAA-D42C-4334-A652-79630B0CD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BDE51-B816-4287-B1D9-6A7ECC530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F312C-AFBB-46EC-A5FA-1A19B00E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4" grpId="0"/>
      <p:bldP spid="6" grpId="0"/>
      <p:bldP spid="8" grpId="0"/>
      <p:bldP spid="9" grpId="0"/>
      <p:bldP spid="3" grpId="0"/>
      <p:bldP spid="5" grpId="0" animBg="1"/>
      <p:bldP spid="7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91" y="0"/>
            <a:ext cx="7255418" cy="6858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511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008_forest_bi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7801" y="6091857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3570" y="411480"/>
            <a:ext cx="44805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all starts here</a:t>
            </a:r>
            <a:endParaRPr lang="en-CA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34965714_240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79669" y="1765739"/>
            <a:ext cx="6973587" cy="3928412"/>
          </a:xfrm>
          <a:prstGeom prst="rect">
            <a:avLst/>
          </a:prstGeom>
        </p:spPr>
      </p:pic>
      <p:pic>
        <p:nvPicPr>
          <p:cNvPr id="6" name="0008_forest_bi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7800" y="6091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17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" name="TextBox 2"/>
          <p:cNvSpPr txBox="1"/>
          <p:nvPr/>
        </p:nvSpPr>
        <p:spPr>
          <a:xfrm>
            <a:off x="9006840" y="514350"/>
            <a:ext cx="28803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here…</a:t>
            </a:r>
            <a:endParaRPr lang="en-CA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3" name="TextBox 2"/>
          <p:cNvSpPr txBox="1"/>
          <p:nvPr/>
        </p:nvSpPr>
        <p:spPr>
          <a:xfrm>
            <a:off x="9292590" y="1257300"/>
            <a:ext cx="2766060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allows nature’s nurturing</a:t>
            </a:r>
            <a:endParaRPr lang="en-CA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60" y="5612130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CA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2590" y="4507606"/>
            <a:ext cx="2530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</a:rPr>
              <a:t>Most recent brain structures need nurturing to develop…</a:t>
            </a:r>
            <a:endParaRPr lang="en-C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77" y="104619"/>
            <a:ext cx="6891774" cy="661956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TextBox 1"/>
          <p:cNvSpPr txBox="1"/>
          <p:nvPr/>
        </p:nvSpPr>
        <p:spPr>
          <a:xfrm>
            <a:off x="285750" y="1005840"/>
            <a:ext cx="4697730" cy="15850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3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expression of </a:t>
            </a:r>
            <a:r>
              <a:rPr lang="en-CA" sz="33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consciousness</a:t>
            </a: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nature</a:t>
            </a:r>
            <a:endParaRPr lang="en-CA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0" y="2948940"/>
            <a:ext cx="209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here…</a:t>
            </a:r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161" y="1115122"/>
            <a:ext cx="5538439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72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Thank You</a:t>
            </a:r>
            <a:endParaRPr lang="en-CA" sz="7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4644" y="2609385"/>
            <a:ext cx="296224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6000" dirty="0" err="1" smtClean="0">
                <a:latin typeface="FangSong" panose="02010609060101010101" pitchFamily="49" charset="-122"/>
                <a:ea typeface="FangSong" panose="02010609060101010101" pitchFamily="49" charset="-122"/>
              </a:rPr>
              <a:t>Merci</a:t>
            </a:r>
            <a:endParaRPr lang="en-CA" sz="60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500" y="2609385"/>
            <a:ext cx="10753860" cy="110799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6600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Grazie Mille a </a:t>
            </a:r>
            <a:r>
              <a:rPr lang="en-CA" sz="6600" dirty="0" err="1" smtClean="0">
                <a:latin typeface="FangSong" panose="02010609060101010101" pitchFamily="49" charset="-122"/>
                <a:ea typeface="FangSong" panose="02010609060101010101" pitchFamily="49" charset="-122"/>
              </a:rPr>
              <a:t>Tutti</a:t>
            </a:r>
            <a:endParaRPr lang="en-CA" sz="66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6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185240_240p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06" end="6083"/>
                </p14:media>
              </p:ext>
            </p:extLst>
          </p:nvPr>
        </p:nvPicPr>
        <p:blipFill>
          <a:blip r:embed="rId8">
            <a:lum bright="30000"/>
          </a:blip>
          <a:stretch>
            <a:fillRect/>
          </a:stretch>
        </p:blipFill>
        <p:spPr>
          <a:xfrm>
            <a:off x="249382" y="249381"/>
            <a:ext cx="11333018" cy="628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9746" y="753877"/>
            <a:ext cx="3120390" cy="5847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8359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9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617220"/>
            <a:ext cx="980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invariance of the laws of nature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3200" dirty="0"/>
              <a:t>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en-CA" sz="3200" dirty="0"/>
              <a:t>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478994"/>
            <a:ext cx="81038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Today,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symmetry serves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as a guiding principle </a:t>
            </a:r>
            <a:r>
              <a:rPr lang="en-CA" dirty="0"/>
              <a:t>in the search for further unification and progress.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540" y="4732020"/>
            <a:ext cx="672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frame of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reference, the observer, changes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0" y="4732020"/>
            <a:ext cx="4960620" cy="193899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  <a:alpha val="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UNUS MUNDUS</a:t>
            </a:r>
            <a:endParaRPr lang="en-C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535148"/>
            <a:ext cx="9016765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673921"/>
            <a:ext cx="1041287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0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308610"/>
            <a:ext cx="1075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the level of reference, this </a:t>
            </a:r>
            <a:r>
              <a:rPr lang="en-CA" sz="3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CA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is :</a:t>
            </a:r>
            <a:endParaRPr lang="en-CA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" y="1111613"/>
            <a:ext cx="1045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Ancient Egyptians would say  </a:t>
            </a:r>
            <a:r>
              <a:rPr lang="en-C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“Five Gods”</a:t>
            </a:r>
            <a:endParaRPr lang="en-CA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356" y="1718271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Jung :  </a:t>
            </a:r>
            <a:r>
              <a:rPr lang="en-C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Five Archetypes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79" y="3444181"/>
            <a:ext cx="1105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Nature:  </a:t>
            </a:r>
            <a:r>
              <a:rPr lang="en-C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Master of the Five Elements (the LIFE model)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79" y="3994137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Brain: </a:t>
            </a:r>
            <a:r>
              <a:rPr lang="en-C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organiser of five functions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586" y="2324063"/>
            <a:ext cx="1113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Scientists: organises five states of matter </a:t>
            </a:r>
            <a:r>
              <a:rPr lang="en-C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the fifth dimension</a:t>
            </a:r>
            <a:endParaRPr lang="en-CA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356" y="4962457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Science: </a:t>
            </a:r>
            <a:r>
              <a:rPr lang="en-CA" sz="32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model that informs energy (matter) through time and space, to its purpose.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23" y="146245"/>
            <a:ext cx="2418290" cy="3570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978" y="3772456"/>
            <a:ext cx="214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Bohm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07" y="275051"/>
            <a:ext cx="2433415" cy="3441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0579" y="3772456"/>
            <a:ext cx="2433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Wolgang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Pauli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14" y="275050"/>
            <a:ext cx="2167868" cy="344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6617" y="3716596"/>
            <a:ext cx="26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Werner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Heisenberg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" y="146245"/>
            <a:ext cx="2761824" cy="3579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410" y="3772456"/>
            <a:ext cx="263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Einstein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152910">
            <a:off x="2390965" y="4280791"/>
            <a:ext cx="887868" cy="780585"/>
          </a:xfrm>
          <a:prstGeom prst="rightArrow">
            <a:avLst>
              <a:gd name="adj1" fmla="val 50000"/>
              <a:gd name="adj2" fmla="val 5142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5452946" y="4003288"/>
            <a:ext cx="646771" cy="82519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3"/>
          <p:cNvSpPr/>
          <p:nvPr/>
        </p:nvSpPr>
        <p:spPr>
          <a:xfrm rot="1691834">
            <a:off x="8530683" y="3947428"/>
            <a:ext cx="457200" cy="88105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3" y="4464953"/>
            <a:ext cx="1570671" cy="23578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xtBox 15"/>
          <p:cNvSpPr txBox="1"/>
          <p:nvPr/>
        </p:nvSpPr>
        <p:spPr>
          <a:xfrm>
            <a:off x="6858000" y="5247506"/>
            <a:ext cx="378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Psychoanalyst Carl G.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Jung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410" y="5509260"/>
            <a:ext cx="3112050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and Where is it?</a:t>
            </a:r>
            <a:endParaRPr lang="en-CA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 animBg="1"/>
      <p:bldP spid="13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6703" cy="3030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780" y="3245005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2" y="233712"/>
            <a:ext cx="2796632" cy="2796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2713" y="3245005"/>
            <a:ext cx="237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33" y="315719"/>
            <a:ext cx="28575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33" y="1912952"/>
            <a:ext cx="2931510" cy="179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64" y="233712"/>
            <a:ext cx="2530397" cy="1899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4722" y="2676293"/>
            <a:ext cx="245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Faiths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" y="3984895"/>
            <a:ext cx="4114800" cy="1874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073" y="6144322"/>
            <a:ext cx="343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Mythologies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35" y="3673810"/>
            <a:ext cx="2113437" cy="3184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02667" y="5004295"/>
            <a:ext cx="92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471" y="4423410"/>
            <a:ext cx="3982569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find the LIFE model?</a:t>
            </a:r>
            <a:endParaRPr lang="en-CA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073" y="2843561"/>
            <a:ext cx="299967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human Brain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073" y="118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60" y="1347623"/>
            <a:ext cx="7322941" cy="530620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extBox 7"/>
          <p:cNvSpPr txBox="1"/>
          <p:nvPr/>
        </p:nvSpPr>
        <p:spPr>
          <a:xfrm>
            <a:off x="669073" y="670560"/>
            <a:ext cx="526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else can we find it?</a:t>
            </a:r>
            <a:endParaRPr lang="en-CA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14" y="1114975"/>
            <a:ext cx="6148552" cy="4670970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3" name="TextBox 2"/>
          <p:cNvSpPr txBox="1"/>
          <p:nvPr/>
        </p:nvSpPr>
        <p:spPr>
          <a:xfrm>
            <a:off x="137160" y="342900"/>
            <a:ext cx="704088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says about who we are ?</a:t>
            </a:r>
            <a:endParaRPr lang="en-CA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9766" y="468630"/>
            <a:ext cx="283030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Why is it?</a:t>
            </a:r>
            <a:endParaRPr lang="en-CA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7" y="6027313"/>
            <a:ext cx="1153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Our science answers the what and how, philosophy answers the who and why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066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95685">
            <a:off x="4193047" y="974466"/>
            <a:ext cx="5291787" cy="531007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8685097"/>
              </p:ext>
            </p:extLst>
          </p:nvPr>
        </p:nvGraphicFramePr>
        <p:xfrm>
          <a:off x="2032000" y="719666"/>
          <a:ext cx="8386618" cy="581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35240" y="4434840"/>
            <a:ext cx="187452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Nature-Exchanges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 rot="535895">
            <a:off x="5639888" y="5646150"/>
            <a:ext cx="132588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Brain </a:t>
            </a:r>
            <a:r>
              <a:rPr lang="en-CA" dirty="0" smtClean="0"/>
              <a:t>physical structures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20490" y="2308860"/>
            <a:ext cx="193167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5 </a:t>
            </a:r>
            <a:r>
              <a:rPr lang="en-CA" sz="2400" dirty="0" smtClean="0"/>
              <a:t>dimensions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80860" y="2080260"/>
            <a:ext cx="26289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Consciousness</a:t>
            </a:r>
            <a:endParaRPr lang="en-CA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87686" y="4696450"/>
            <a:ext cx="2830285" cy="19123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604" y="2244125"/>
            <a:ext cx="2438611" cy="2493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237346">
            <a:off x="3860444" y="1940690"/>
            <a:ext cx="4078577" cy="4102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927193">
            <a:off x="5382143" y="2843992"/>
            <a:ext cx="2863014" cy="29274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54630" y="4696450"/>
            <a:ext cx="181737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66" y="399245"/>
            <a:ext cx="34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6">
                    <a:lumMod val="50000"/>
                  </a:schemeClr>
                </a:solidFill>
              </a:rPr>
              <a:t>From the cell to the psyche</a:t>
            </a:r>
            <a:endParaRPr lang="en-C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02443-4DC7-4780-AC98-CE982B18F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83A2A-297A-4DC2-AFD0-65DDBA464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2D0536-9D4E-4259-B51A-E93A70DF7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433F9A-4308-49E7-8F29-A4CDF380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917F0-C92E-45AA-98F5-A4F7B1D1C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575A1-0C3C-474A-BACE-DE6DBF99B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54F32-8F5A-43B0-8017-E6D2D33A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89BAAA-D42C-4334-A652-79630B0CD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BDE51-B816-4287-B1D9-6A7ECC530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F312C-AFBB-46EC-A5FA-1A19B00ED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3" grpId="0" animBg="1"/>
      <p:bldP spid="4" grpId="0" animBg="1"/>
      <p:bldP spid="6" grpId="0" animBg="1"/>
      <p:bldP spid="7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0D244A4-D222-417B-92CC-FC0A58EFC68A}"/>
  <p:tag name="ATHENA.CUSTOMXMLCONTENT" val="&lt;?xml version=&quot;1.0&quot;?&gt;&lt;athena xmlns=&quot;http://schemas.microsoft.com/edu/athena&quot; version=&quot;0.1.4983.0&quot;&gt;&lt;timings duration=&quot;20020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D8B9143-E1DE-46E3-A8E3-0EA7696AC510}"/>
  <p:tag name="ATHENA.CUSTOMXMLCONTENT" val="&lt;?xml version=&quot;1.0&quot;?&gt;&lt;athena xmlns=&quot;http://schemas.microsoft.com/edu/athena&quot; version=&quot;0.1.4983.0&quot;&gt;&lt;media embedded=&quot;true&quot; recordStart=&quot;0&quot; recordEnd=&quot;20020&quot; recordLength=&quot;20020&quot; start=&quot;0&quot; end=&quot;20020&quot; audioFormat=&quot;00000000-0000-0000-0000-000000000000&quot; audioRate=&quot;0&quot; muted=&quot;false&quot; volume=&quot;0.8&quot; fadeIn=&quot;0&quot; fadeOut=&quot;0&quot; videoFormat=&quot;{34363248-0000-0010-8000-00AA00389B71}&quot; videoRate=&quot;30&quot; videoWidth=&quot;426&quot; videoHeight=&quot;240&quot;/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4983.0">
  <media embedded="true" recordStart="0" recordEnd="20020" recordLength="20020" start="0" end="20020" audioFormat="00000000-0000-0000-0000-000000000000" audioRate="0" muted="false" volume="0.8" fadeIn="0" fadeOut="0" videoFormat="{34363248-0000-0010-8000-00AA00389B71}" videoRate="30" videoWidth="426" videoHeight="240"/>
</athena>
</file>

<file path=customXml/item2.xml><?xml version="1.0" encoding="utf-8"?>
<athena xmlns="http://schemas.microsoft.com/edu/athena" version="0.1.4983.0">
  <timings duration="20020"/>
</athena>
</file>

<file path=customXml/itemProps1.xml><?xml version="1.0" encoding="utf-8"?>
<ds:datastoreItem xmlns:ds="http://schemas.openxmlformats.org/officeDocument/2006/customXml" ds:itemID="{CD8B9143-E1DE-46E3-A8E3-0EA7696AC510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0D244A4-D222-417B-92CC-FC0A58EFC68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277</Words>
  <Application>Microsoft Office PowerPoint</Application>
  <PresentationFormat>Widescreen</PresentationFormat>
  <Paragraphs>72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FangSong</vt:lpstr>
      <vt:lpstr>Arial</vt:lpstr>
      <vt:lpstr>Calibri</vt:lpstr>
      <vt:lpstr>Calibri Light</vt:lpstr>
      <vt:lpstr>Office Theme</vt:lpstr>
      <vt:lpstr>Nature,  Master of Anticipation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Nature, Master of Anticipation</dc:title>
  <dc:creator>Nicole DeBavelaere</dc:creator>
  <cp:lastModifiedBy>Nicole DeBavelaere</cp:lastModifiedBy>
  <cp:revision>148</cp:revision>
  <cp:lastPrinted>2015-10-09T19:24:36Z</cp:lastPrinted>
  <dcterms:created xsi:type="dcterms:W3CDTF">2015-10-06T18:22:13Z</dcterms:created>
  <dcterms:modified xsi:type="dcterms:W3CDTF">2015-11-13T23:43:41Z</dcterms:modified>
</cp:coreProperties>
</file>